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2873f6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02873f6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745de3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a745de3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2873f6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2873f6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e4857757_2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7e4857757_2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745de3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745de3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745de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a745de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a6dc85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a6dc85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ca6dc85d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ca6dc85d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7e4857757_2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7e4857757_2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02873f6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02873f6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7e48577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7e48577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02873f6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02873f6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a7eef3c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a7eef3c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35900" y="-39625"/>
            <a:ext cx="43833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0" y="4335000"/>
            <a:ext cx="3470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Equipe: Javou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Artur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Marcos</a:t>
            </a:r>
            <a:endParaRPr b="1"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100" y="524900"/>
            <a:ext cx="4053500" cy="42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Destaques - design patterns</a:t>
            </a:r>
            <a:endParaRPr/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485638"/>
            <a:ext cx="34956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297500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Singleton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69" y="1485650"/>
            <a:ext cx="3783106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5107775" y="108545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Facade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</a:t>
            </a:r>
            <a:r>
              <a:rPr lang="pt-BR"/>
              <a:t>Destaques - Java swing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42"/>
            <a:ext cx="9144001" cy="336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4185200" y="1729700"/>
            <a:ext cx="45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Tela inicial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4272375" y="2432075"/>
            <a:ext cx="45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Tela principal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3"/>
          <p:cNvCxnSpPr>
            <a:endCxn id="235" idx="1"/>
          </p:cNvCxnSpPr>
          <p:nvPr/>
        </p:nvCxnSpPr>
        <p:spPr>
          <a:xfrm flipH="1" rot="10800000">
            <a:off x="2964800" y="1945250"/>
            <a:ext cx="1220400" cy="45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3"/>
          <p:cNvCxnSpPr>
            <a:endCxn id="236" idx="1"/>
          </p:cNvCxnSpPr>
          <p:nvPr/>
        </p:nvCxnSpPr>
        <p:spPr>
          <a:xfrm flipH="1" rot="10800000">
            <a:off x="3299475" y="2647625"/>
            <a:ext cx="972900" cy="110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3"/>
          <p:cNvSpPr txBox="1"/>
          <p:nvPr/>
        </p:nvSpPr>
        <p:spPr>
          <a:xfrm>
            <a:off x="5859225" y="3593700"/>
            <a:ext cx="456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Renderização baseado diretamente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no modelo</a:t>
            </a:r>
            <a:endParaRPr sz="16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5335700" y="3504300"/>
            <a:ext cx="570600" cy="8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</a:t>
            </a:r>
            <a:r>
              <a:rPr lang="pt-BR"/>
              <a:t>Destaques - exceção e keylistener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61" y="1307850"/>
            <a:ext cx="5062339" cy="37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0" y="1539525"/>
            <a:ext cx="2763400" cy="19629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8" name="Google Shape;248;p24"/>
          <p:cNvCxnSpPr/>
          <p:nvPr/>
        </p:nvCxnSpPr>
        <p:spPr>
          <a:xfrm flipH="1">
            <a:off x="1783825" y="1856500"/>
            <a:ext cx="3225600" cy="1077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4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0" name="Google Shape;250;p24"/>
          <p:cNvCxnSpPr/>
          <p:nvPr/>
        </p:nvCxnSpPr>
        <p:spPr>
          <a:xfrm flipH="1">
            <a:off x="4977600" y="1991225"/>
            <a:ext cx="87300" cy="1244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 Upgrades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p25"/>
          <p:cNvSpPr txBox="1"/>
          <p:nvPr/>
        </p:nvSpPr>
        <p:spPr>
          <a:xfrm>
            <a:off x="1340025" y="1301725"/>
            <a:ext cx="5428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tipos de ações (esconder, fugir, defender…)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Movimentação mais otimizada monstros (grafo)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Novos itens, texturas, monstros, equipamentos…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Multiplayer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Sistema de ataque mais complexo (magias, ataque em área)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Mais inteligência para os monstros (usar itens)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Implementação de efeitos sonoros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1891900" y="1764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650"/>
              <a:t> DEMO!</a:t>
            </a:r>
            <a:endParaRPr sz="10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4177275" y="3180025"/>
            <a:ext cx="47550" cy="79250"/>
          </a:xfrm>
          <a:custGeom>
            <a:rect b="b" l="l" r="r" t="t"/>
            <a:pathLst>
              <a:path extrusionOk="0" h="3170" w="1902">
                <a:moveTo>
                  <a:pt x="0" y="3170"/>
                </a:moveTo>
                <a:cubicBezTo>
                  <a:pt x="802" y="2234"/>
                  <a:pt x="1902" y="1232"/>
                  <a:pt x="19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26"/>
          <p:cNvSpPr txBox="1"/>
          <p:nvPr/>
        </p:nvSpPr>
        <p:spPr>
          <a:xfrm>
            <a:off x="1340025" y="1301725"/>
            <a:ext cx="5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435900" y="-39625"/>
            <a:ext cx="43833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612500" y="1466050"/>
            <a:ext cx="3470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Inspiração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Haunted Castle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Arquitetura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Destaques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Upgrades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pt-BR" sz="2300"/>
              <a:t>Demo</a:t>
            </a:r>
            <a:endParaRPr b="1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/>
              <a:t>Inspiração - </a:t>
            </a:r>
            <a:r>
              <a:rPr lang="pt-BR"/>
              <a:t>Roguelike 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25" y="937200"/>
            <a:ext cx="7038900" cy="396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Características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11152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Objetivo: derrotar o chefe 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Critério de desempenho: tempo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Jogo por turnos e energia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Interface gráfica</a:t>
            </a:r>
            <a:r>
              <a:rPr lang="pt-BR" sz="1800"/>
              <a:t>: Java Swing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Mapa composto por níveis (andares), que contêm salas interligadas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00" y="649875"/>
            <a:ext cx="3821701" cy="400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Características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035950" y="1117575"/>
            <a:ext cx="39894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Sistema de equipamentos que modificam atributos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Controle por teclado (KeyListener)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W,A,S,D - movimentos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Q - usar poção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Espaço  - passar a rodada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Enter - Confirmar entrada</a:t>
            </a:r>
            <a:endParaRPr sz="1800"/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800"/>
              <a:t>R - recomeçar</a:t>
            </a:r>
            <a:endParaRPr sz="18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00" y="1056050"/>
            <a:ext cx="3553954" cy="40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7493237" y="1310745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Cronômetro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665706" y="2577718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Monstro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331995" y="4351639"/>
            <a:ext cx="241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Baú (arma ou armadura)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Poção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6389628" y="1718527"/>
            <a:ext cx="2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Status do herói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 flipH="1">
            <a:off x="6010996" y="3536147"/>
            <a:ext cx="342000" cy="9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4" idx="1"/>
          </p:cNvCxnSpPr>
          <p:nvPr/>
        </p:nvCxnSpPr>
        <p:spPr>
          <a:xfrm flipH="1" rot="10800000">
            <a:off x="7306906" y="2777818"/>
            <a:ext cx="3588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7"/>
          <p:cNvCxnSpPr>
            <a:endCxn id="163" idx="1"/>
          </p:cNvCxnSpPr>
          <p:nvPr/>
        </p:nvCxnSpPr>
        <p:spPr>
          <a:xfrm>
            <a:off x="7235837" y="1411545"/>
            <a:ext cx="257400" cy="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7"/>
          <p:cNvCxnSpPr>
            <a:endCxn id="166" idx="1"/>
          </p:cNvCxnSpPr>
          <p:nvPr/>
        </p:nvCxnSpPr>
        <p:spPr>
          <a:xfrm>
            <a:off x="6032628" y="1583827"/>
            <a:ext cx="3570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</a:t>
            </a:r>
            <a:r>
              <a:rPr lang="pt-BR"/>
              <a:t>Haunted Castle - Mecânicas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48" y="1306125"/>
            <a:ext cx="3639226" cy="3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5185938" y="797075"/>
            <a:ext cx="35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Transição de mapas - sem volta e ordem aleatória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025" y="1360450"/>
            <a:ext cx="3608542" cy="378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1204025" y="9602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Inimigos seguem o herói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095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 - Mecânicas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0" y="1612650"/>
            <a:ext cx="3356942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095500" y="110475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Interação com o usuário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288000" y="997050"/>
            <a:ext cx="37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Mapa inteiro  &gt; relevar áreas já visitadas &gt; RayTracing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151" y="1612650"/>
            <a:ext cx="33414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Haunted Castle - Mecânicas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297500" y="1250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35"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49" y="1307850"/>
            <a:ext cx="3615251" cy="378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1052550" y="962100"/>
            <a:ext cx="2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Win, lose, restart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24" y="1307850"/>
            <a:ext cx="3615250" cy="379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Arquitetura - Inicialização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850"/>
            <a:ext cx="9144003" cy="383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1"/>
          <p:cNvCxnSpPr/>
          <p:nvPr/>
        </p:nvCxnSpPr>
        <p:spPr>
          <a:xfrm rot="10800000">
            <a:off x="2890725" y="2667000"/>
            <a:ext cx="3954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659875" y="2705125"/>
            <a:ext cx="0" cy="188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1"/>
          <p:cNvCxnSpPr/>
          <p:nvPr/>
        </p:nvCxnSpPr>
        <p:spPr>
          <a:xfrm flipH="1" rot="10800000">
            <a:off x="6343650" y="2890825"/>
            <a:ext cx="381000" cy="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1"/>
          <p:cNvCxnSpPr/>
          <p:nvPr/>
        </p:nvCxnSpPr>
        <p:spPr>
          <a:xfrm>
            <a:off x="6972300" y="2883700"/>
            <a:ext cx="388200" cy="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2681300" y="4724400"/>
            <a:ext cx="1462200" cy="2001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 rot="10800000">
            <a:off x="4131425" y="4722000"/>
            <a:ext cx="2400" cy="204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1"/>
          <p:cNvCxnSpPr/>
          <p:nvPr/>
        </p:nvCxnSpPr>
        <p:spPr>
          <a:xfrm rot="10800000">
            <a:off x="3581525" y="4529150"/>
            <a:ext cx="3261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1"/>
          <p:cNvCxnSpPr/>
          <p:nvPr/>
        </p:nvCxnSpPr>
        <p:spPr>
          <a:xfrm rot="10800000">
            <a:off x="3491000" y="4136125"/>
            <a:ext cx="409500" cy="395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1"/>
          <p:cNvCxnSpPr/>
          <p:nvPr/>
        </p:nvCxnSpPr>
        <p:spPr>
          <a:xfrm flipH="1" rot="10800000">
            <a:off x="3459950" y="2662200"/>
            <a:ext cx="557100" cy="48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1"/>
          <p:cNvCxnSpPr/>
          <p:nvPr/>
        </p:nvCxnSpPr>
        <p:spPr>
          <a:xfrm flipH="1">
            <a:off x="4262350" y="2383625"/>
            <a:ext cx="278700" cy="207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1"/>
          <p:cNvCxnSpPr/>
          <p:nvPr/>
        </p:nvCxnSpPr>
        <p:spPr>
          <a:xfrm flipH="1" rot="10800000">
            <a:off x="3688550" y="2714600"/>
            <a:ext cx="354900" cy="195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1"/>
          <p:cNvCxnSpPr/>
          <p:nvPr/>
        </p:nvCxnSpPr>
        <p:spPr>
          <a:xfrm rot="10800000">
            <a:off x="4369700" y="4550500"/>
            <a:ext cx="176100" cy="47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1"/>
          <p:cNvCxnSpPr/>
          <p:nvPr/>
        </p:nvCxnSpPr>
        <p:spPr>
          <a:xfrm rot="10800000">
            <a:off x="1440800" y="4569725"/>
            <a:ext cx="97500" cy="138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